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2" r:id="rId3"/>
    <p:sldId id="257" r:id="rId4"/>
    <p:sldId id="258" r:id="rId5"/>
    <p:sldId id="268" r:id="rId6"/>
    <p:sldId id="273" r:id="rId7"/>
    <p:sldId id="267" r:id="rId8"/>
    <p:sldId id="269" r:id="rId9"/>
    <p:sldId id="270" r:id="rId10"/>
    <p:sldId id="2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12/30/2021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12/30/2021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zh-CN" altLang="en-US" dirty="0"/>
              <a:t>数据库课程设计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刘康来 孙致远 刘轩赫</a:t>
            </a:r>
          </a:p>
        </p:txBody>
      </p:sp>
    </p:spTree>
    <p:extLst>
      <p:ext uri="{BB962C8B-B14F-4D97-AF65-F5344CB8AC3E}">
        <p14:creationId xmlns:p14="http://schemas.microsoft.com/office/powerpoint/2010/main" val="7655343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B036553-2D57-4D1C-ACFA-4E3F05A1EF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感谢观看！</a:t>
            </a:r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CFFDA751-6499-40C0-AA1D-FBCCC2F8E38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结束</a:t>
            </a:r>
          </a:p>
        </p:txBody>
      </p:sp>
    </p:spTree>
    <p:extLst>
      <p:ext uri="{BB962C8B-B14F-4D97-AF65-F5344CB8AC3E}">
        <p14:creationId xmlns:p14="http://schemas.microsoft.com/office/powerpoint/2010/main" val="238412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43F806-168E-4AA1-BA8F-6D8B3976A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分工任务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8423E9-C70D-4F23-917E-B4ADEED88F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66142"/>
            <a:ext cx="8596668" cy="3880773"/>
          </a:xfrm>
        </p:spPr>
        <p:txBody>
          <a:bodyPr/>
          <a:lstStyle/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刘轩赫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完成了数据库功能模块的概述、系统设计原则，与数据库</a:t>
            </a:r>
            <a:r>
              <a:rPr lang="en-US" altLang="zh-CN" sz="2400" dirty="0" err="1">
                <a:latin typeface="Microsoft YaHei" panose="020B0503020204020204" pitchFamily="34" charset="-122"/>
                <a:ea typeface="Microsoft YaHei" panose="020B0503020204020204" pitchFamily="34" charset="-122"/>
              </a:rPr>
              <a:t>sql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语句的编写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孙致远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概念结构设计、程序流图、逻辑结构设计中表、函数、存储过程等设计、报告编辑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刘康来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完成前台 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java swing 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图形界面的编写，与数据库的交互工作，数据库的设计</a:t>
            </a:r>
          </a:p>
        </p:txBody>
      </p:sp>
    </p:spTree>
    <p:extLst>
      <p:ext uri="{BB962C8B-B14F-4D97-AF65-F5344CB8AC3E}">
        <p14:creationId xmlns:p14="http://schemas.microsoft.com/office/powerpoint/2010/main" val="2451178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海贼王小世界人物信息管理系统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3000" b="1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系统开发背景及主要目</a:t>
            </a:r>
            <a:endParaRPr lang="en-US" altLang="zh-CN" sz="30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zh-CN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本系统为管理海贼王人物信息系统（简化），建立人物，事件基本单位；方便人员查询信息，发布内容。更好的理清思路，把握人员关系，了解事物的发展过程。利用系统数据库的便利性，处理了政府，海军，海贼三方人物，事件的逻辑关系，既有静态平衡，又有动态扩展。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lvl="1"/>
            <a:endParaRPr lang="zh-CN" altLang="zh-CN" dirty="0"/>
          </a:p>
        </p:txBody>
      </p:sp>
    </p:spTree>
    <p:extLst>
      <p:ext uri="{BB962C8B-B14F-4D97-AF65-F5344CB8AC3E}">
        <p14:creationId xmlns:p14="http://schemas.microsoft.com/office/powerpoint/2010/main" val="1974559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系统的主要功能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1475875"/>
            <a:ext cx="8596668" cy="4565488"/>
          </a:xfrm>
        </p:spPr>
        <p:txBody>
          <a:bodyPr>
            <a:normAutofit/>
          </a:bodyPr>
          <a:lstStyle/>
          <a:p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系统的用户分为三类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,</a:t>
            </a:r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分别为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: </a:t>
            </a:r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海贼，政府，海军；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新用户的创建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  <a:p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功能</a:t>
            </a:r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有： 政府管理模块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, </a:t>
            </a:r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海贼模块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, </a:t>
            </a:r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海军模块</a:t>
            </a:r>
            <a:r>
              <a:rPr lang="en-US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, </a:t>
            </a:r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岛屿</a:t>
            </a:r>
            <a:r>
              <a:rPr lang="zh-CN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和</a:t>
            </a:r>
            <a:r>
              <a:rPr lang="zh-CN" altLang="zh-CN" sz="24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商店模块</a:t>
            </a:r>
            <a:endParaRPr lang="en-US" altLang="zh-CN" sz="2400" dirty="0"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  <a:p>
            <a:pPr lvl="1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政府：进行查询和更新任务信息和状态，悬赏，“天眼”，政府事务表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  <a:p>
            <a:pPr lvl="1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海贼：查询海贼，岛屿和政府事务，船长发起事务：抢劫，占岛，商店，普通船员只能请求事务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  <a:p>
            <a:pPr lvl="1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海军：</a:t>
            </a:r>
            <a:r>
              <a:rPr lang="zh-C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查询，抓捕海贼，收复岛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zh-CN" altLang="zh-CN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不可使用商店。</a:t>
            </a:r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类似海贼模块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sz="20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新建用户：注册，向小势力提出请求，或自己成立小势力</a:t>
            </a:r>
            <a:endParaRPr lang="en-US" altLang="zh-CN" sz="20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1121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21-12-30 09-33-10">
            <a:hlinkClick r:id="" action="ppaction://media"/>
            <a:extLst>
              <a:ext uri="{FF2B5EF4-FFF2-40B4-BE49-F238E27FC236}">
                <a16:creationId xmlns:a16="http://schemas.microsoft.com/office/drawing/2014/main" id="{FAA864D0-992D-439D-A6C3-CE7DF9213B1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0024" y="208385"/>
            <a:ext cx="11624752" cy="6538421"/>
          </a:xfrm>
        </p:spPr>
      </p:pic>
    </p:spTree>
    <p:extLst>
      <p:ext uri="{BB962C8B-B14F-4D97-AF65-F5344CB8AC3E}">
        <p14:creationId xmlns:p14="http://schemas.microsoft.com/office/powerpoint/2010/main" val="894894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5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物理设计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7334" y="2178423"/>
            <a:ext cx="8596668" cy="3862939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人员基本信息表，小势力信息表，事务表，政府事务表，天眼表，岛屿表，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存储过程（封装，无返回值），函数，无必要触发器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0D6082B-E917-4C57-B457-3A8265B5C2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5553828"/>
              </p:ext>
            </p:extLst>
          </p:nvPr>
        </p:nvGraphicFramePr>
        <p:xfrm>
          <a:off x="881613" y="3181750"/>
          <a:ext cx="3329940" cy="24307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329940">
                  <a:extLst>
                    <a:ext uri="{9D8B030D-6E8A-4147-A177-3AD203B41FA5}">
                      <a16:colId xmlns:a16="http://schemas.microsoft.com/office/drawing/2014/main" val="3421723486"/>
                    </a:ext>
                  </a:extLst>
                </a:gridCol>
              </a:tblGrid>
              <a:tr h="2403167">
                <a:tc>
                  <a:txBody>
                    <a:bodyPr/>
                    <a:lstStyle/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CHECK_SmallForces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CHECK_Members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CHECK_PirateAffair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>
                          <a:effectLst/>
                        </a:rPr>
                        <a:t>Request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>
                          <a:effectLst/>
                        </a:rPr>
                        <a:t>Deal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Grequest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GDeal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GiveMoney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CharacterID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DoReward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CharacterID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UnRewardID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CharacterID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UnRewardForce</a:t>
                      </a:r>
                      <a:r>
                        <a:rPr lang="en-US" sz="1050" kern="0" dirty="0">
                          <a:effectLst/>
                        </a:rPr>
                        <a:t>(User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SmallForcesName</a:t>
                      </a:r>
                      <a:r>
                        <a:rPr lang="en-US" sz="1050" kern="0" dirty="0">
                          <a:effectLst/>
                        </a:rPr>
                        <a:t>)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>
                          <a:effectLst/>
                        </a:rPr>
                        <a:t> 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2311122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447BD66-B9D6-4594-B1F8-AC2F8B0411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5942113"/>
              </p:ext>
            </p:extLst>
          </p:nvPr>
        </p:nvGraphicFramePr>
        <p:xfrm>
          <a:off x="4718508" y="3181750"/>
          <a:ext cx="3573845" cy="223293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73845">
                  <a:extLst>
                    <a:ext uri="{9D8B030D-6E8A-4147-A177-3AD203B41FA5}">
                      <a16:colId xmlns:a16="http://schemas.microsoft.com/office/drawing/2014/main" val="2132619386"/>
                    </a:ext>
                  </a:extLst>
                </a:gridCol>
              </a:tblGrid>
              <a:tr h="2232931">
                <a:tc>
                  <a:txBody>
                    <a:bodyPr/>
                    <a:lstStyle/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ACTION_PirateRob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SmallForcesName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ACTION_PirateOccupy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IslandName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ACTION_MarineArrest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SmallForcesName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ACTION_MarineRecapture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IslandName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ACTION_DistributionDevilFruit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CharacterID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BuyFruit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BuyRewards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CharacterID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</a:endParaRPr>
                    </a:p>
                    <a:p>
                      <a:pPr algn="l" eaLnBrk="0" fontAlgn="base" hangingPunct="0">
                        <a:spcBef>
                          <a:spcPts val="335"/>
                        </a:spcBef>
                        <a:spcAft>
                          <a:spcPts val="0"/>
                        </a:spcAft>
                      </a:pPr>
                      <a:r>
                        <a:rPr lang="en-US" sz="1050" kern="0" dirty="0" err="1">
                          <a:effectLst/>
                        </a:rPr>
                        <a:t>BuyForce</a:t>
                      </a:r>
                      <a:r>
                        <a:rPr lang="zh-CN" sz="1050" kern="0" dirty="0">
                          <a:effectLst/>
                        </a:rPr>
                        <a:t>（</a:t>
                      </a:r>
                      <a:r>
                        <a:rPr lang="en-US" sz="1050" kern="0" dirty="0">
                          <a:effectLst/>
                        </a:rPr>
                        <a:t>User</a:t>
                      </a:r>
                      <a:r>
                        <a:rPr lang="zh-CN" sz="1050" kern="0" dirty="0">
                          <a:effectLst/>
                        </a:rPr>
                        <a:t>、</a:t>
                      </a:r>
                      <a:r>
                        <a:rPr lang="en-US" sz="1050" kern="0" dirty="0" err="1">
                          <a:effectLst/>
                        </a:rPr>
                        <a:t>CharacterID</a:t>
                      </a:r>
                      <a:r>
                        <a:rPr lang="zh-CN" sz="1050" kern="0" dirty="0">
                          <a:effectLst/>
                        </a:rPr>
                        <a:t>）</a:t>
                      </a:r>
                      <a:endParaRPr lang="zh-CN" sz="1050" kern="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41957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66695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完整性设计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在各数据表之间，按照逻辑需求设置了关联关系。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/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主键，外键，</a:t>
            </a:r>
            <a:r>
              <a:rPr lang="zh-CN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小势力名，人物名，岛屿名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/>
            <a:r>
              <a:rPr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其他的约束条件：小势力中总人数，武力值，赏金由人物表决定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0"/>
            <a:r>
              <a:rPr lang="zh-CN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参照完整性</a:t>
            </a:r>
            <a:endParaRPr lang="zh-CN" altLang="zh-CN" sz="32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850263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安全保密设计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登录时用到了用户表</a:t>
            </a:r>
            <a:endParaRPr lang="en-US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sz="28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视图：相应小势力的人物表，悬赏令</a:t>
            </a:r>
            <a:endParaRPr lang="zh-CN" altLang="zh-CN" sz="28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3794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其他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故障处理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备份与恢复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动态，静态转储，云备份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 lvl="1"/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日志文件，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Redo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，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Undo</a:t>
            </a: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错误处理，输入错误等</a:t>
            </a:r>
            <a:endParaRPr lang="en-US" altLang="zh-CN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仅是</a:t>
            </a:r>
            <a:r>
              <a:rPr lang="en-US" altLang="zh-CN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beta</a:t>
            </a:r>
            <a:r>
              <a:rPr lang="zh-CN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版，后面</a:t>
            </a:r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调试工作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0388274"/>
      </p:ext>
    </p:extLst>
  </p:cSld>
  <p:clrMapOvr>
    <a:masterClrMapping/>
  </p:clrMapOvr>
</p:sld>
</file>

<file path=ppt/theme/theme1.xml><?xml version="1.0" encoding="utf-8"?>
<a:theme xmlns:a="http://schemas.openxmlformats.org/drawingml/2006/main" name="平面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378</TotalTime>
  <Words>546</Words>
  <Application>Microsoft Office PowerPoint</Application>
  <PresentationFormat>宽屏</PresentationFormat>
  <Paragraphs>60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方正姚体</vt:lpstr>
      <vt:lpstr>Microsoft YaHei</vt:lpstr>
      <vt:lpstr>SimSun</vt:lpstr>
      <vt:lpstr>华文新魏</vt:lpstr>
      <vt:lpstr>Arial</vt:lpstr>
      <vt:lpstr>Microsoft Himalaya</vt:lpstr>
      <vt:lpstr>Times New Roman</vt:lpstr>
      <vt:lpstr>Trebuchet MS</vt:lpstr>
      <vt:lpstr>Wingdings 3</vt:lpstr>
      <vt:lpstr>平面</vt:lpstr>
      <vt:lpstr>数据库课程设计</vt:lpstr>
      <vt:lpstr> 分工任务</vt:lpstr>
      <vt:lpstr>海贼王小世界人物信息管理系统</vt:lpstr>
      <vt:lpstr>系统的主要功能</vt:lpstr>
      <vt:lpstr>PowerPoint 演示文稿</vt:lpstr>
      <vt:lpstr>物理设计</vt:lpstr>
      <vt:lpstr>完整性设计</vt:lpstr>
      <vt:lpstr>安全保密设计</vt:lpstr>
      <vt:lpstr>其他…</vt:lpstr>
      <vt:lpstr> 感谢观看！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数据库课程设计</dc:title>
  <dc:creator>admin</dc:creator>
  <cp:lastModifiedBy>liukanglai</cp:lastModifiedBy>
  <cp:revision>16</cp:revision>
  <dcterms:created xsi:type="dcterms:W3CDTF">2021-12-28T00:25:37Z</dcterms:created>
  <dcterms:modified xsi:type="dcterms:W3CDTF">2021-12-30T04:39:11Z</dcterms:modified>
</cp:coreProperties>
</file>

<file path=docProps/thumbnail.jpeg>
</file>